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45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12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643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330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05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85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8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14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35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63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999D3-7598-4F31-9858-3201F2195664}" type="datetimeFigureOut">
              <a:rPr lang="en-US" smtClean="0"/>
              <a:t>4/21/2015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E27F3-BC06-4FC9-8D91-0AB13384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35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159" y="851651"/>
            <a:ext cx="10069841" cy="600634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A passive solar heating syste</a:t>
            </a:r>
            <a:r>
              <a:rPr lang="en-US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184349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Solar pond electrical power plant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002" y="952987"/>
            <a:ext cx="10836998" cy="590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85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Low temperature solar power plant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113" y="887093"/>
            <a:ext cx="11291887" cy="597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49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000125"/>
          </a:xfrm>
        </p:spPr>
        <p:txBody>
          <a:bodyPr/>
          <a:lstStyle/>
          <a:p>
            <a:r>
              <a:rPr lang="en-US" dirty="0" smtClean="0"/>
              <a:t>Typical parabolic cylindrical concentrator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9" y="830213"/>
            <a:ext cx="10977562" cy="6027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79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00100"/>
          </a:xfrm>
        </p:spPr>
        <p:txBody>
          <a:bodyPr/>
          <a:lstStyle/>
          <a:p>
            <a:r>
              <a:rPr lang="en-US" dirty="0" smtClean="0"/>
              <a:t>Central receiver heliostat array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889" y="639295"/>
            <a:ext cx="10806112" cy="621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863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5229225" cy="23288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Central tower receiver </a:t>
            </a:r>
            <a:br>
              <a:rPr lang="en-US" dirty="0" smtClean="0"/>
            </a:br>
            <a:r>
              <a:rPr lang="en-US" dirty="0" smtClean="0"/>
              <a:t>associated with a field of </a:t>
            </a:r>
            <a:br>
              <a:rPr lang="en-US" dirty="0" smtClean="0"/>
            </a:br>
            <a:r>
              <a:rPr lang="en-US" dirty="0" smtClean="0"/>
              <a:t>flat mirrors and a gas </a:t>
            </a:r>
            <a:br>
              <a:rPr lang="en-US" dirty="0" smtClean="0"/>
            </a:br>
            <a:r>
              <a:rPr lang="en-US" dirty="0" smtClean="0"/>
              <a:t>turbine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225" y="769375"/>
            <a:ext cx="6962775" cy="608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46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353800" cy="1325563"/>
          </a:xfrm>
        </p:spPr>
        <p:txBody>
          <a:bodyPr/>
          <a:lstStyle/>
          <a:p>
            <a:r>
              <a:rPr lang="en-US" dirty="0" smtClean="0"/>
              <a:t>Electric power generation using thermal storage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5563"/>
            <a:ext cx="12192000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8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Solar water still or Distillation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0125"/>
            <a:ext cx="1219200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702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Solar pump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911237"/>
            <a:ext cx="11106150" cy="594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13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Turbine driven pump using solar energy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16" y="985839"/>
            <a:ext cx="12201216" cy="587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77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Principle of solar furnace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488" y="874370"/>
            <a:ext cx="10577512" cy="59836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488" y="868420"/>
            <a:ext cx="2286000" cy="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95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Roof storage of Solar Heat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1" y="1690688"/>
            <a:ext cx="12154269" cy="516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00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Convective loop passive solar heating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1" y="1006935"/>
            <a:ext cx="9220200" cy="585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1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Basic hot water active system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439" y="1057275"/>
            <a:ext cx="11120561" cy="58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663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Solar space heating and hot water system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16" y="971550"/>
            <a:ext cx="10526984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0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Basic hot air heating system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977" y="1128713"/>
            <a:ext cx="11334024" cy="572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98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Water to air heating system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" y="889260"/>
            <a:ext cx="11649075" cy="596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879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Solar operated absorption air conditioner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1" y="911911"/>
            <a:ext cx="10363200" cy="594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736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Intermittent absorption refrigerator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894458"/>
            <a:ext cx="11449050" cy="59635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0" y="894458"/>
            <a:ext cx="190500" cy="93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2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89</Words>
  <Application>Microsoft Office PowerPoint</Application>
  <PresentationFormat>Widescreen</PresentationFormat>
  <Paragraphs>19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A passive solar heating system</vt:lpstr>
      <vt:lpstr>Roof storage of Solar Heat</vt:lpstr>
      <vt:lpstr>Convective loop passive solar heating</vt:lpstr>
      <vt:lpstr>Basic hot water active system</vt:lpstr>
      <vt:lpstr>Solar space heating and hot water system</vt:lpstr>
      <vt:lpstr>Basic hot air heating system</vt:lpstr>
      <vt:lpstr>Water to air heating system</vt:lpstr>
      <vt:lpstr>Solar operated absorption air conditioner</vt:lpstr>
      <vt:lpstr>Intermittent absorption refrigerator</vt:lpstr>
      <vt:lpstr>Solar pond electrical power plant</vt:lpstr>
      <vt:lpstr>Low temperature solar power plant</vt:lpstr>
      <vt:lpstr>Typical parabolic cylindrical concentrator</vt:lpstr>
      <vt:lpstr>Central receiver heliostat array</vt:lpstr>
      <vt:lpstr>Central tower receiver  associated with a field of  flat mirrors and a gas  turbine</vt:lpstr>
      <vt:lpstr>Electric power generation using thermal storage</vt:lpstr>
      <vt:lpstr>Solar water still or Distillation</vt:lpstr>
      <vt:lpstr>Solar pump</vt:lpstr>
      <vt:lpstr>Turbine driven pump using solar energy</vt:lpstr>
      <vt:lpstr>Principle of solar furnace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passive solar heating system</dc:title>
  <dc:creator>Azure</dc:creator>
  <cp:lastModifiedBy>Azure</cp:lastModifiedBy>
  <cp:revision>6</cp:revision>
  <dcterms:created xsi:type="dcterms:W3CDTF">2015-04-21T08:39:49Z</dcterms:created>
  <dcterms:modified xsi:type="dcterms:W3CDTF">2015-04-21T09:40:45Z</dcterms:modified>
</cp:coreProperties>
</file>

<file path=docProps/thumbnail.jpeg>
</file>